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03a7ae27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03a7ae27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0e161656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0e161656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3a7ae2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3a7ae2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03a7ae27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03a7ae27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03a7ae27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03a7ae27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03a7ae27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03a7ae27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03a7ae27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03a7ae27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3a7ae27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3a7ae27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3a7ae27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03a7ae27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03a7ae27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03a7ae27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Micromouse Parts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28 (</a:t>
            </a:r>
            <a:r>
              <a:rPr lang="en"/>
              <a:t>2020)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DC/DC Booster 3.7to12V - $2.99</a:t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Steps battery voltage supply up to 12V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Motor Controller operates on 12V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Outp</a:t>
            </a:r>
            <a:r>
              <a:rPr lang="en"/>
              <a:t>uts a constant 12V.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Maze - $(Undecided)</a:t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Modular Design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Portability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Peg board type with corners </a:t>
            </a: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6325" y="1260225"/>
            <a:ext cx="3200900" cy="32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Feather Board - $20.95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complexity of PCB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Includes Wireless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Programmed with C/C++ via USB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</a:t>
            </a:r>
            <a:r>
              <a:rPr baseline="30000" lang="en"/>
              <a:t>2</a:t>
            </a:r>
            <a:r>
              <a:rPr lang="en"/>
              <a:t>C Communication (For sensors)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ADC + DAC for controls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Built-in PWM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3.7v (4.2) - $9.95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1000mah (long battery)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Rechargeable</a:t>
            </a:r>
            <a:r>
              <a:rPr lang="en"/>
              <a:t> via feather’s built-in circuits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power feather when no USB is available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Relatively compact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ToF Sensors - $13.95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I</a:t>
            </a:r>
            <a:r>
              <a:rPr baseline="30000" lang="en"/>
              <a:t>2</a:t>
            </a:r>
            <a:r>
              <a:rPr lang="en"/>
              <a:t>C Communication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Digital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have multiple on same bus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Compatible</a:t>
            </a:r>
            <a:r>
              <a:rPr lang="en"/>
              <a:t> with Arduino Feather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Library support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Motors - $18.95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compact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Powerful relative to size (1W)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Includes gearbox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Compatible with wide range of wheels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Compatible</a:t>
            </a:r>
            <a:r>
              <a:rPr lang="en"/>
              <a:t> with encoders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 Controller - $3.42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Dual Motor Controller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Controls up to 2 motors simultaneously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Configurable to control motor</a:t>
            </a:r>
            <a:r>
              <a:rPr lang="en"/>
              <a:t> rpm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Magnetic Encoder - $7.95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for precise rpm configuration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Compatible with motors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Encoder Wires - $0.95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Six pin female connector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Goes well with encoder in BOM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Wheels - $6.75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need multiple different sets of wheel in order to </a:t>
            </a:r>
            <a:r>
              <a:rPr lang="en"/>
              <a:t>incorporate</a:t>
            </a:r>
            <a:r>
              <a:rPr lang="en"/>
              <a:t> </a:t>
            </a:r>
            <a:r>
              <a:rPr lang="en"/>
              <a:t>flexibility</a:t>
            </a:r>
            <a:r>
              <a:rPr lang="en"/>
              <a:t> into to the prototype design.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surfaces, (carpet, tile, counter)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Relatively</a:t>
            </a:r>
            <a:r>
              <a:rPr lang="en"/>
              <a:t> small price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case of </a:t>
            </a:r>
            <a:r>
              <a:rPr lang="en"/>
              <a:t>axle</a:t>
            </a:r>
            <a:r>
              <a:rPr lang="en"/>
              <a:t> problems (with encoders) enters’ are all plastic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