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Lato" panose="020B0604020202020204" charset="0"/>
      <p:regular r:id="rId11"/>
      <p:bold r:id="rId12"/>
      <p:italic r:id="rId13"/>
      <p:boldItalic r:id="rId14"/>
    </p:embeddedFont>
    <p:embeddedFont>
      <p:font typeface="Raleway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.com/en/imaging-and-photonics-solutions/vl6180x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e50f5c11895eeab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e50f5c11895eeab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d577e354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d577e354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d7cab4d3f85775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d7cab4d3f85775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e50f5c11895eeab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e50f5c11895eeab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d6da4a7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d6da4a7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might be a smaller sensor: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https://www.st.com/en/imaging-and-photonics-solutions/vl6180x.html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(Time of Flight, Digital)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e50f5c11895eeab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e50f5c11895eeab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d416a39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d416a39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approximations i found the cheapest and “expensive” parts and averaged it. (excluding chinese parts) links used were posted in the “parts list” doc that was shared.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Senior Design: </a:t>
            </a:r>
            <a:r>
              <a:rPr lang="en" sz="4400"/>
              <a:t>Micro Mouse</a:t>
            </a:r>
            <a:endParaRPr sz="440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Aaron, Austin, Joshua, Jorge, Richard, Tyler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Micromouse Description &amp; Outcome	</a:t>
            </a:r>
            <a:r>
              <a:rPr lang="en" sz="1400"/>
              <a:t>Jorge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micro mouse is a small autonomous robot that must find its way through a maze in the shortest amount of time possible.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The outcome is to display the final project in different places such as elementary schools or ISU.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description">
            <a:hlinkClick r:id="" action="ppaction://media"/>
            <a:extLst>
              <a:ext uri="{FF2B5EF4-FFF2-40B4-BE49-F238E27FC236}">
                <a16:creationId xmlns:a16="http://schemas.microsoft.com/office/drawing/2014/main" id="{22A193C0-5BA9-49AE-B1EA-868EE4249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Wheels &amp; Maze</a:t>
            </a:r>
            <a:r>
              <a:rPr lang="en" sz="1400"/>
              <a:t> 	Tyler</a:t>
            </a:r>
            <a:endParaRPr sz="1400"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729450" y="1916450"/>
            <a:ext cx="7688700" cy="25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Requirements:</a:t>
            </a:r>
            <a:endParaRPr dirty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Wheels size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Grip strength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Dynamic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Portable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Recommendation:</a:t>
            </a:r>
            <a:endParaRPr dirty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Wheels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Maze </a:t>
            </a:r>
            <a:endParaRPr dirty="0"/>
          </a:p>
        </p:txBody>
      </p:sp>
      <p:pic>
        <p:nvPicPr>
          <p:cNvPr id="2" name="wheelsmaze">
            <a:hlinkClick r:id="" action="ppaction://media"/>
            <a:extLst>
              <a:ext uri="{FF2B5EF4-FFF2-40B4-BE49-F238E27FC236}">
                <a16:creationId xmlns:a16="http://schemas.microsoft.com/office/drawing/2014/main" id="{297AC3AD-3119-460C-A718-2BB080F43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uController</a:t>
            </a:r>
            <a:r>
              <a:rPr lang="en" sz="1400"/>
              <a:t> 	Joshua</a:t>
            </a:r>
            <a:endParaRPr sz="1400"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729450" y="1916450"/>
            <a:ext cx="7688700" cy="25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Requirements: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UART - </a:t>
            </a:r>
            <a:r>
              <a:rPr lang="en" i="1"/>
              <a:t>Communications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ADC - </a:t>
            </a:r>
            <a:r>
              <a:rPr lang="en" i="1"/>
              <a:t>IR sensors, DC Motor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- </a:t>
            </a:r>
            <a:r>
              <a:rPr lang="en" i="1"/>
              <a:t>Control system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Low latency - &gt;</a:t>
            </a:r>
            <a:r>
              <a:rPr lang="en" i="1"/>
              <a:t>80MHz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Recommendation: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100"/>
              <a:t>STM32L433RCT6P ($6.34)</a:t>
            </a:r>
            <a:endParaRPr/>
          </a:p>
        </p:txBody>
      </p:sp>
      <p:pic>
        <p:nvPicPr>
          <p:cNvPr id="2" name="uController">
            <a:hlinkClick r:id="" action="ppaction://media"/>
            <a:extLst>
              <a:ext uri="{FF2B5EF4-FFF2-40B4-BE49-F238E27FC236}">
                <a16:creationId xmlns:a16="http://schemas.microsoft.com/office/drawing/2014/main" id="{1FBC0724-5706-4B72-8A85-6BA850A01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Feather	</a:t>
            </a:r>
            <a:r>
              <a:rPr lang="en" sz="1400"/>
              <a:t>Aaron</a:t>
            </a:r>
            <a:endParaRPr i="1"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4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Prototype Micromouse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Before moving to a standalone microcontroller, we plan</a:t>
            </a:r>
            <a:br>
              <a:rPr lang="en"/>
            </a:br>
            <a:r>
              <a:rPr lang="en"/>
              <a:t>to use an all-in-one SoC for the micromouse.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Recommendation: HUZZAH32 - ESP32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Wireless (Wifi + Bluetooth + Bluetooth LE)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Charges batteries (Li Ion/Poly)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Supports complex code (520 KB SRAM)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Lots of headers (Including ADCs/DACs/PWM)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Communication (I²C support)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Small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Fast (240 MHz dual core)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1425" y="830200"/>
            <a:ext cx="3564426" cy="26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 t="27122" b="24916"/>
          <a:stretch/>
        </p:blipFill>
        <p:spPr>
          <a:xfrm>
            <a:off x="5281425" y="3503525"/>
            <a:ext cx="3564426" cy="128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eather">
            <a:hlinkClick r:id="" action="ppaction://media"/>
            <a:extLst>
              <a:ext uri="{FF2B5EF4-FFF2-40B4-BE49-F238E27FC236}">
                <a16:creationId xmlns:a16="http://schemas.microsoft.com/office/drawing/2014/main" id="{8968F3A9-261B-41B3-8EBF-BF30174E7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Battery, PCB, Motors and Sensors </a:t>
            </a: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729450" y="1810025"/>
            <a:ext cx="7688700" cy="32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Requirements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160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Battery type - 1000 mAh -Lithium Ion batteries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Sensors - </a:t>
            </a:r>
            <a:r>
              <a:rPr lang="en" sz="1100">
                <a:solidFill>
                  <a:srgbClr val="55555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Infrared Proximity Sensor Short Range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PCB - designed in either eagle or cadence( Primarily used for integration of  sensors with microcontroller)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Motors - DC motors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Recommendations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Battery - DTP603450  : Polymer Li-ion Rechargeable Battery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Sensors - </a:t>
            </a:r>
            <a:r>
              <a:rPr lang="en" sz="1100">
                <a:solidFill>
                  <a:srgbClr val="55555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Sharp GP2Y0A41SK0F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7450" y="3122600"/>
            <a:ext cx="2315550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9375" y="3122600"/>
            <a:ext cx="1881625" cy="15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atterypcbmotorssensors">
            <a:hlinkClick r:id="" action="ppaction://media"/>
            <a:extLst>
              <a:ext uri="{FF2B5EF4-FFF2-40B4-BE49-F238E27FC236}">
                <a16:creationId xmlns:a16="http://schemas.microsoft.com/office/drawing/2014/main" id="{D16305D4-38B6-47E0-9DCB-AADE2F2ED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 to algorithm		</a:t>
            </a:r>
            <a:r>
              <a:rPr lang="en" sz="1400"/>
              <a:t>Richard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Exploration Phase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Depth First Search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Solving Phase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Flood Fill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Breadth First Search</a:t>
            </a:r>
            <a:endParaRPr/>
          </a:p>
        </p:txBody>
      </p:sp>
      <p:pic>
        <p:nvPicPr>
          <p:cNvPr id="2" name="algorithms">
            <a:hlinkClick r:id="" action="ppaction://media"/>
            <a:extLst>
              <a:ext uri="{FF2B5EF4-FFF2-40B4-BE49-F238E27FC236}">
                <a16:creationId xmlns:a16="http://schemas.microsoft.com/office/drawing/2014/main" id="{84C756B4-3B57-41BA-8098-570E7438E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8736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 List/Economics	</a:t>
            </a:r>
            <a:r>
              <a:rPr lang="en" sz="1400"/>
              <a:t>Richard</a:t>
            </a:r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727650" y="1747750"/>
            <a:ext cx="7688700" cy="26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Micro-Controller:	($6.34 - Potential for final design)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Feather: 	($19.95 - For prototype)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PCB:			(TBD)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Sensors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Encoders:	(TBD)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IR: 		($8.74)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Wheels: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525155"/>
                </a:solidFill>
              </a:rPr>
              <a:t>Pololu Wheel 60 x 8mm ($4.25)</a:t>
            </a:r>
            <a:endParaRPr sz="1200">
              <a:solidFill>
                <a:srgbClr val="525155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525155"/>
                </a:solidFill>
              </a:rPr>
              <a:t>Solarbotics Hard Plastic Wheels </a:t>
            </a:r>
            <a:r>
              <a:rPr lang="en" sz="1200">
                <a:solidFill>
                  <a:srgbClr val="000000"/>
                </a:solidFill>
              </a:rPr>
              <a:t>30 mm x 7 mm</a:t>
            </a:r>
            <a:r>
              <a:rPr lang="en" sz="1200">
                <a:solidFill>
                  <a:srgbClr val="525155"/>
                </a:solidFill>
              </a:rPr>
              <a:t>($1.00)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Motors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Controller:	($3.33)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DC:		($2.95)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Batteries:		($9.50)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Maze:			(TBD)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2" name="economics">
            <a:hlinkClick r:id="" action="ppaction://media"/>
            <a:extLst>
              <a:ext uri="{FF2B5EF4-FFF2-40B4-BE49-F238E27FC236}">
                <a16:creationId xmlns:a16="http://schemas.microsoft.com/office/drawing/2014/main" id="{02C24E70-B9D5-499E-A726-D7E8BFE2C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433</Words>
  <Application>Microsoft Office PowerPoint</Application>
  <PresentationFormat>On-screen Show (16:9)</PresentationFormat>
  <Paragraphs>71</Paragraphs>
  <Slides>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Lato</vt:lpstr>
      <vt:lpstr>Times New Roman</vt:lpstr>
      <vt:lpstr>Raleway</vt:lpstr>
      <vt:lpstr>Streamline</vt:lpstr>
      <vt:lpstr>Senior Design: Micro Mouse</vt:lpstr>
      <vt:lpstr>Micromouse Description &amp; Outcome Jorge</vt:lpstr>
      <vt:lpstr>Wheels &amp; Maze  Tyler</vt:lpstr>
      <vt:lpstr>uController  Joshua</vt:lpstr>
      <vt:lpstr>Feather Aaron</vt:lpstr>
      <vt:lpstr>Battery, PCB, Motors and Sensors </vt:lpstr>
      <vt:lpstr>Approach to algorithm  Richard</vt:lpstr>
      <vt:lpstr>Parts List/Economics Richard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Design: Micro Mouse</dc:title>
  <cp:lastModifiedBy>Keyes Anderson</cp:lastModifiedBy>
  <cp:revision>2</cp:revision>
  <dcterms:modified xsi:type="dcterms:W3CDTF">2020-02-20T02:34:48Z</dcterms:modified>
</cp:coreProperties>
</file>